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8" r:id="rId3"/>
    <p:sldId id="267" r:id="rId4"/>
    <p:sldId id="257" r:id="rId5"/>
    <p:sldId id="260" r:id="rId6"/>
    <p:sldId id="259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64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D2D40-E2DE-4D4C-A5D7-19DF1F9BB3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BA2AFD-AAAA-40CD-8778-C5900F676DDB}">
      <dgm:prSet/>
      <dgm:spPr/>
      <dgm:t>
        <a:bodyPr/>
        <a:lstStyle/>
        <a:p>
          <a:r>
            <a:rPr lang="en-US" dirty="0"/>
            <a:t>This presentation will walk you through the steps for helping the PTA and families avoid PayPal fees</a:t>
          </a:r>
        </a:p>
      </dgm:t>
    </dgm:pt>
    <dgm:pt modelId="{767F65EF-04BB-499D-8905-40524E297CA9}" type="parTrans" cxnId="{272BEDD4-7742-4BD9-B762-84443068AAAF}">
      <dgm:prSet/>
      <dgm:spPr/>
      <dgm:t>
        <a:bodyPr/>
        <a:lstStyle/>
        <a:p>
          <a:endParaRPr lang="en-US"/>
        </a:p>
      </dgm:t>
    </dgm:pt>
    <dgm:pt modelId="{A3278874-32FC-40C4-902E-66E35768DCD1}" type="sibTrans" cxnId="{272BEDD4-7742-4BD9-B762-84443068AAAF}">
      <dgm:prSet/>
      <dgm:spPr/>
      <dgm:t>
        <a:bodyPr/>
        <a:lstStyle/>
        <a:p>
          <a:endParaRPr lang="en-US"/>
        </a:p>
      </dgm:t>
    </dgm:pt>
    <dgm:pt modelId="{5DFB1AD5-3AB3-4D2A-86DF-919AF5EC8976}">
      <dgm:prSet/>
      <dgm:spPr/>
      <dgm:t>
        <a:bodyPr/>
        <a:lstStyle/>
        <a:p>
          <a:r>
            <a:rPr lang="en-US" dirty="0"/>
            <a:t>Avoiding PayPal fees helps the PTA by ensuring that we receive the full value of the payment so that it can be allocated to our programs</a:t>
          </a:r>
        </a:p>
      </dgm:t>
    </dgm:pt>
    <dgm:pt modelId="{CC2467F2-D751-4700-A912-79AEE225DBBA}" type="parTrans" cxnId="{1E8AD511-8733-429E-941C-A22A25896C23}">
      <dgm:prSet/>
      <dgm:spPr/>
      <dgm:t>
        <a:bodyPr/>
        <a:lstStyle/>
        <a:p>
          <a:endParaRPr lang="en-US"/>
        </a:p>
      </dgm:t>
    </dgm:pt>
    <dgm:pt modelId="{380B8999-BF95-4AA3-923E-70DEFFE6F073}" type="sibTrans" cxnId="{1E8AD511-8733-429E-941C-A22A25896C23}">
      <dgm:prSet/>
      <dgm:spPr/>
      <dgm:t>
        <a:bodyPr/>
        <a:lstStyle/>
        <a:p>
          <a:endParaRPr lang="en-US"/>
        </a:p>
      </dgm:t>
    </dgm:pt>
    <dgm:pt modelId="{B27C0305-F3A6-FE4C-83A0-61197280442B}" type="pres">
      <dgm:prSet presAssocID="{058D2D40-E2DE-4D4C-A5D7-19DF1F9BB3D7}" presName="linear" presStyleCnt="0">
        <dgm:presLayoutVars>
          <dgm:animLvl val="lvl"/>
          <dgm:resizeHandles val="exact"/>
        </dgm:presLayoutVars>
      </dgm:prSet>
      <dgm:spPr/>
    </dgm:pt>
    <dgm:pt modelId="{1A466B86-68DC-A64F-B3C1-EBDBC603B2FF}" type="pres">
      <dgm:prSet presAssocID="{64BA2AFD-AAAA-40CD-8778-C5900F676D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D8B813A-CFAC-5946-BAFE-96931CD5CD92}" type="pres">
      <dgm:prSet presAssocID="{A3278874-32FC-40C4-902E-66E35768DCD1}" presName="spacer" presStyleCnt="0"/>
      <dgm:spPr/>
    </dgm:pt>
    <dgm:pt modelId="{449AB4D2-9DFC-E043-83C6-44CF5E206819}" type="pres">
      <dgm:prSet presAssocID="{5DFB1AD5-3AB3-4D2A-86DF-919AF5EC89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E8AD511-8733-429E-941C-A22A25896C23}" srcId="{058D2D40-E2DE-4D4C-A5D7-19DF1F9BB3D7}" destId="{5DFB1AD5-3AB3-4D2A-86DF-919AF5EC8976}" srcOrd="1" destOrd="0" parTransId="{CC2467F2-D751-4700-A912-79AEE225DBBA}" sibTransId="{380B8999-BF95-4AA3-923E-70DEFFE6F073}"/>
    <dgm:cxn modelId="{FB160728-688C-7449-9C83-4845EF0EF0A1}" type="presOf" srcId="{058D2D40-E2DE-4D4C-A5D7-19DF1F9BB3D7}" destId="{B27C0305-F3A6-FE4C-83A0-61197280442B}" srcOrd="0" destOrd="0" presId="urn:microsoft.com/office/officeart/2005/8/layout/vList2"/>
    <dgm:cxn modelId="{75D77F2E-46C5-124E-AC11-9EAF0250137F}" type="presOf" srcId="{5DFB1AD5-3AB3-4D2A-86DF-919AF5EC8976}" destId="{449AB4D2-9DFC-E043-83C6-44CF5E206819}" srcOrd="0" destOrd="0" presId="urn:microsoft.com/office/officeart/2005/8/layout/vList2"/>
    <dgm:cxn modelId="{0826866A-F0E9-9B49-A34B-97092B8394CC}" type="presOf" srcId="{64BA2AFD-AAAA-40CD-8778-C5900F676DDB}" destId="{1A466B86-68DC-A64F-B3C1-EBDBC603B2FF}" srcOrd="0" destOrd="0" presId="urn:microsoft.com/office/officeart/2005/8/layout/vList2"/>
    <dgm:cxn modelId="{272BEDD4-7742-4BD9-B762-84443068AAAF}" srcId="{058D2D40-E2DE-4D4C-A5D7-19DF1F9BB3D7}" destId="{64BA2AFD-AAAA-40CD-8778-C5900F676DDB}" srcOrd="0" destOrd="0" parTransId="{767F65EF-04BB-499D-8905-40524E297CA9}" sibTransId="{A3278874-32FC-40C4-902E-66E35768DCD1}"/>
    <dgm:cxn modelId="{D8403FB3-B299-1F46-96B1-9DD61E6982D8}" type="presParOf" srcId="{B27C0305-F3A6-FE4C-83A0-61197280442B}" destId="{1A466B86-68DC-A64F-B3C1-EBDBC603B2FF}" srcOrd="0" destOrd="0" presId="urn:microsoft.com/office/officeart/2005/8/layout/vList2"/>
    <dgm:cxn modelId="{F057A3FE-7B9D-B444-AC30-14BF5319A98F}" type="presParOf" srcId="{B27C0305-F3A6-FE4C-83A0-61197280442B}" destId="{ED8B813A-CFAC-5946-BAFE-96931CD5CD92}" srcOrd="1" destOrd="0" presId="urn:microsoft.com/office/officeart/2005/8/layout/vList2"/>
    <dgm:cxn modelId="{EE8E324C-B0A4-4E41-849C-6C2216B10846}" type="presParOf" srcId="{B27C0305-F3A6-FE4C-83A0-61197280442B}" destId="{449AB4D2-9DFC-E043-83C6-44CF5E2068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66B86-68DC-A64F-B3C1-EBDBC603B2FF}">
      <dsp:nvSpPr>
        <dsp:cNvPr id="0" name=""/>
        <dsp:cNvSpPr/>
      </dsp:nvSpPr>
      <dsp:spPr>
        <a:xfrm>
          <a:off x="0" y="451673"/>
          <a:ext cx="6263640" cy="22545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This presentation will walk you through the steps for helping the PTA and families avoid PayPal fees</a:t>
          </a:r>
        </a:p>
      </dsp:txBody>
      <dsp:txXfrm>
        <a:off x="110060" y="561733"/>
        <a:ext cx="6043520" cy="2034470"/>
      </dsp:txXfrm>
    </dsp:sp>
    <dsp:sp modelId="{449AB4D2-9DFC-E043-83C6-44CF5E206819}">
      <dsp:nvSpPr>
        <dsp:cNvPr id="0" name=""/>
        <dsp:cNvSpPr/>
      </dsp:nvSpPr>
      <dsp:spPr>
        <a:xfrm>
          <a:off x="0" y="2798423"/>
          <a:ext cx="6263640" cy="22545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Avoiding PayPal fees helps the PTA by ensuring that we receive the full value of the payment so that it can be allocated to our programs</a:t>
          </a:r>
        </a:p>
      </dsp:txBody>
      <dsp:txXfrm>
        <a:off x="110060" y="2908483"/>
        <a:ext cx="6043520" cy="203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AAAE-77E9-7749-BDF1-9EF4F9285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B5A4E-6177-8D4F-AE29-ABEB8FC9D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6A25-34DA-2448-B6C0-574379D1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8BC71-A006-B541-AD25-7C01046C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4DACB-341A-BF48-B024-ED23F093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5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13BE-D22C-8E41-B717-AE404708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C389F-FBA8-0D47-B36F-1098E4DB2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0031-0808-F44D-A40B-DEDEB414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3DAE3-D863-B44D-BD81-1BD6B24B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A95D-D65E-4D4E-8E92-59D5D469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210F7-4338-2047-9590-C0EFC9474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33E17-5BDC-D443-B2EF-6BA20CA1E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F57E-E4BF-E144-ACF2-DEE9EF79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4070-CD5E-A84B-A4F7-ED6AB379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B42FF-65F9-F647-A4A3-C7E87965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7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0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3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5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ABBF-4DF0-2945-B62C-66A4718F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4008-1BA0-E445-9550-DE3653E6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3534D-00F1-024F-A203-5EBE58F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19C01-A74B-1946-9807-C50CFBCF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2A725-2BDB-8644-88A7-7C8716D0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7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6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9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554-875F-224E-8CB8-78750724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95EC1-1AEC-B54B-B750-8EB3B46E6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86C4A-112E-2C49-9448-6439DDDC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A4E8C-289D-234B-A863-0D065BD5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8DF55-D32A-0248-AD09-A1F22841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4C36-8C90-C845-827B-3588339C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DF76-D697-614C-A71C-18F8192C6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73EDA-372A-214A-9846-E086FB502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0CE18-EFFD-6742-9663-EADB57D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48281-C56F-A74A-B836-9AE5E134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7F391-9724-E14F-BB08-D0A9E1F0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3E91-8906-914C-9A39-1E8551D9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675A-2D7D-5244-A915-CEC00913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6C50-A0B3-D64F-86D0-24AAD106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26536-7967-554B-BC85-A5F2CF6B3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34FCD-561F-E440-AC36-3CE064F84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201E6-C2C2-D24A-BA06-4B71B8CF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3D519-40C7-4D4F-899B-3AC2241D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73940-814B-5F49-ABB5-E00529A8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A38B-0B86-2D4C-95A1-86A7BD2E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A295F-FB6D-4140-9BCC-5365715B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80FE6-D815-514E-91DD-0B4C1E36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F68F0-185F-5C46-AD91-8A75501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3CFC5-8009-A540-B6CC-068760E8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EC311-5732-6044-8679-D65BC305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52D2-7514-C04B-B077-C2162946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0793-4B7F-5D44-9417-ABCB12CB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C6FC-A924-F94D-BF7D-99181803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EC4EE-E038-7E4B-BE92-8525044A0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8F8A6-90EE-7E4E-AB97-7322C0D5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B3E01-7554-B842-9702-9C5C5472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0F212-01D6-CB4A-ACE4-65E5EE7B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DE9F-F157-C04E-8E47-181CC0CD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AB244-F9E4-6D42-8100-8AEB7BB09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E2557-ABC9-B343-84A4-92EBAC27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9A487-A759-574E-B208-F5647E93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EA899-FE98-1C42-865B-9ECECF20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2529E-C441-E34F-8D09-927A3F8F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https://lh3.googleusercontent.com/JQ9Bp9yMJayQZEP3Lxix9vB47QvZIL_bKnxOmXCpyMCvWGPsCxdHkvPIb-Q8Btvx5JimsEJA48Okp80YbH8eQ-8CeKFvCM1eS_amvaHBobPLlrniNc3o-ORxt43EPb1KbCnMiJvP=s0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E19AC-0C01-D243-949C-B1BCAE2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7DB2D-B094-9F47-A11D-5F9BCB1E5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885C-3170-E840-A4A0-A6174FE65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AC228-4EDD-A343-8F14-62E03B14C0AF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3C5C-923D-9145-A4BC-75B0FAF67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C073-9119-E649-8253-9EF35883F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D30E-1A7A-3B4C-B792-50A88DB8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05DF10-C34E-4E26-83F2-87AE5301F0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73" y="70646"/>
            <a:ext cx="1880828" cy="5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2FAD-65E4-4528-AA4F-95EA1D8DF0BF}" type="datetimeFigureOut">
              <a:rPr lang="en-US" smtClean="0"/>
              <a:t>10/22/21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6194E-E662-4165-A0F3-3759F2404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250"/>
    </mc:Choice>
    <mc:Fallback>
      <p:transition advClick="0" advTm="25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2391-2769-4E68-9C49-5BBAD5253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60723"/>
            <a:ext cx="7772400" cy="157009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masis MT Pro Black" panose="020B0604020202020204" pitchFamily="18" charset="0"/>
              </a:rPr>
              <a:t>Paying by PayPal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D3379-283C-4BD3-9F08-FA6AAE98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644" y="4741515"/>
            <a:ext cx="6858000" cy="1655762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4400" b="1" dirty="0">
                <a:solidFill>
                  <a:srgbClr val="0070C0"/>
                </a:solidFill>
                <a:latin typeface="Algerian" panose="04020705040A02060702" pitchFamily="82" charset="0"/>
              </a:rPr>
              <a:t>Parent Teachers Association (PTA)</a:t>
            </a:r>
          </a:p>
          <a:p>
            <a:r>
              <a:rPr lang="en-US" sz="4400" b="1" dirty="0">
                <a:solidFill>
                  <a:srgbClr val="0070C0"/>
                </a:solidFill>
                <a:latin typeface="Algerian" panose="04020705040A02060702" pitchFamily="82" charset="0"/>
              </a:rPr>
              <a:t>PS 115Q</a:t>
            </a:r>
          </a:p>
          <a:p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latin typeface="Amasis MT Pro Black" panose="02040A04050005020304" pitchFamily="18" charset="0"/>
              </a:rPr>
              <a:t>2021-22 School Year</a:t>
            </a:r>
          </a:p>
          <a:p>
            <a:endParaRPr lang="en-US" sz="44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68193-DAA6-8F44-8997-086591251DB0}"/>
              </a:ext>
            </a:extLst>
          </p:cNvPr>
          <p:cNvSpPr txBox="1"/>
          <p:nvPr/>
        </p:nvSpPr>
        <p:spPr>
          <a:xfrm>
            <a:off x="2415252" y="2828836"/>
            <a:ext cx="702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Supporting the PTA by using the Friends and Family payment option on PayPal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A5DB9-609C-BF42-9FA0-44F20B94F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16" y="79280"/>
            <a:ext cx="1792030" cy="1188653"/>
          </a:xfrm>
          <a:prstGeom prst="rect">
            <a:avLst/>
          </a:prstGeom>
        </p:spPr>
      </p:pic>
      <p:pic>
        <p:nvPicPr>
          <p:cNvPr id="6" name="Audio Recording Oct 24, 2021 at 4:07:23 PM" descr="Audio Recording Oct 24, 2021 at 4:07:23 PM">
            <a:hlinkClick r:id="" action="ppaction://media"/>
            <a:extLst>
              <a:ext uri="{FF2B5EF4-FFF2-40B4-BE49-F238E27FC236}">
                <a16:creationId xmlns:a16="http://schemas.microsoft.com/office/drawing/2014/main" id="{C3BA9E1B-AB95-AA4F-BA8E-B22470FAC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03C9-F57C-BC4F-9938-AD14D38F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support!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2F8495-AAFB-A44A-8F3D-0E72BB4B9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29050" y="2273300"/>
            <a:ext cx="4533900" cy="2311400"/>
          </a:xfrm>
          <a:prstGeom prst="rect">
            <a:avLst/>
          </a:prstGeom>
        </p:spPr>
      </p:pic>
      <p:pic>
        <p:nvPicPr>
          <p:cNvPr id="6" name="Audio Recording Oct 24, 2021 at 4:36:47 PM" descr="Audio Recording Oct 24, 2021 at 4:36:47 PM">
            <a:hlinkClick r:id="" action="ppaction://media"/>
            <a:extLst>
              <a:ext uri="{FF2B5EF4-FFF2-40B4-BE49-F238E27FC236}">
                <a16:creationId xmlns:a16="http://schemas.microsoft.com/office/drawing/2014/main" id="{4CA85F36-77CF-C249-BC4D-78938ACCE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0983-D2EF-E146-980D-66484E24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Helping the PTA Avoid PayPal Fees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8053A5-DFDC-4787-9890-8C11ED715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03653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Oct 24, 2021 at 4:09:20 PM" descr="Audio Recording Oct 24, 2021 at 4:09:20 PM">
            <a:hlinkClick r:id="" action="ppaction://media"/>
            <a:extLst>
              <a:ext uri="{FF2B5EF4-FFF2-40B4-BE49-F238E27FC236}">
                <a16:creationId xmlns:a16="http://schemas.microsoft.com/office/drawing/2014/main" id="{5D735215-523D-3340-9D80-B95E6A7FC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451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F873-F5A0-B942-807B-D50359AE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on to your PayPal Account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15E40-7875-B547-8C84-71F5F5EE6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274804"/>
            <a:ext cx="10515600" cy="2052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1F583-548F-9845-91E3-9A8A91C261C5}"/>
              </a:ext>
            </a:extLst>
          </p:cNvPr>
          <p:cNvSpPr txBox="1"/>
          <p:nvPr/>
        </p:nvSpPr>
        <p:spPr>
          <a:xfrm>
            <a:off x="3171825" y="3429000"/>
            <a:ext cx="20145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56B07-4CD1-234A-9739-FF7239EC2AC1}"/>
              </a:ext>
            </a:extLst>
          </p:cNvPr>
          <p:cNvSpPr txBox="1"/>
          <p:nvPr/>
        </p:nvSpPr>
        <p:spPr>
          <a:xfrm>
            <a:off x="3624262" y="4660140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Press the Send button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3C36CA-EB66-4E4B-A171-FB1503271404}"/>
              </a:ext>
            </a:extLst>
          </p:cNvPr>
          <p:cNvCxnSpPr>
            <a:cxnSpLocks/>
          </p:cNvCxnSpPr>
          <p:nvPr/>
        </p:nvCxnSpPr>
        <p:spPr>
          <a:xfrm>
            <a:off x="6215063" y="3712176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Recording Oct 24, 2021 at 4:09:40 PM" descr="Audio Recording Oct 24, 2021 at 4:09:40 PM">
            <a:hlinkClick r:id="" action="ppaction://media"/>
            <a:extLst>
              <a:ext uri="{FF2B5EF4-FFF2-40B4-BE49-F238E27FC236}">
                <a16:creationId xmlns:a16="http://schemas.microsoft.com/office/drawing/2014/main" id="{05B76BFB-767D-E740-9B3C-4126C86B4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698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DE69-32CB-2140-93A4-32C6847D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Send Money </a:t>
            </a:r>
            <a:r>
              <a:rPr lang="en-US" dirty="0"/>
              <a:t>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A9EAB-9FB3-414B-BA60-AB732675A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49083" y="1608262"/>
            <a:ext cx="7093834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41E5D1-1E46-6742-9B45-321FC20AB97D}"/>
              </a:ext>
            </a:extLst>
          </p:cNvPr>
          <p:cNvCxnSpPr>
            <a:cxnSpLocks/>
          </p:cNvCxnSpPr>
          <p:nvPr/>
        </p:nvCxnSpPr>
        <p:spPr>
          <a:xfrm>
            <a:off x="1700213" y="4004114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11C58E-3CD8-5440-A19C-3B40E2F921C0}"/>
              </a:ext>
            </a:extLst>
          </p:cNvPr>
          <p:cNvSpPr txBox="1"/>
          <p:nvPr/>
        </p:nvSpPr>
        <p:spPr>
          <a:xfrm>
            <a:off x="2274667" y="5360227"/>
            <a:ext cx="494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Enter the PTA email address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ps115qpta@gmail.com</a:t>
            </a:r>
          </a:p>
        </p:txBody>
      </p:sp>
      <p:pic>
        <p:nvPicPr>
          <p:cNvPr id="9" name="Audio Recording Oct 24, 2021 at 4:28:30 PM" descr="Audio Recording Oct 24, 2021 at 4:28:30 PM">
            <a:hlinkClick r:id="" action="ppaction://media"/>
            <a:extLst>
              <a:ext uri="{FF2B5EF4-FFF2-40B4-BE49-F238E27FC236}">
                <a16:creationId xmlns:a16="http://schemas.microsoft.com/office/drawing/2014/main" id="{BB6B4177-06F6-694D-9A78-615ED41DA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10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A0E8-B2D1-A74A-8D14-FB060CCF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amount of the payment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53E30-020A-1A40-ACAE-B9EC36C3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2" y="1845274"/>
            <a:ext cx="6557962" cy="374618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093DA3-204D-D541-ABED-667AA2D47F38}"/>
              </a:ext>
            </a:extLst>
          </p:cNvPr>
          <p:cNvCxnSpPr>
            <a:cxnSpLocks/>
          </p:cNvCxnSpPr>
          <p:nvPr/>
        </p:nvCxnSpPr>
        <p:spPr>
          <a:xfrm>
            <a:off x="3971926" y="3604065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2B3148-9774-9A48-A209-72A82D76C0DC}"/>
              </a:ext>
            </a:extLst>
          </p:cNvPr>
          <p:cNvCxnSpPr>
            <a:cxnSpLocks/>
          </p:cNvCxnSpPr>
          <p:nvPr/>
        </p:nvCxnSpPr>
        <p:spPr>
          <a:xfrm>
            <a:off x="3157539" y="4389877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33EE60-7858-4245-A785-E0DFC1DC026A}"/>
              </a:ext>
            </a:extLst>
          </p:cNvPr>
          <p:cNvSpPr txBox="1"/>
          <p:nvPr/>
        </p:nvSpPr>
        <p:spPr>
          <a:xfrm>
            <a:off x="1134665" y="5792492"/>
            <a:ext cx="992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And note why you are sending funds and press Continue</a:t>
            </a:r>
          </a:p>
        </p:txBody>
      </p:sp>
      <p:pic>
        <p:nvPicPr>
          <p:cNvPr id="9" name="Audio Recording Oct 24, 2021 at 4:30:11 PM" descr="Audio Recording Oct 24, 2021 at 4:30:11 PM">
            <a:hlinkClick r:id="" action="ppaction://media"/>
            <a:extLst>
              <a:ext uri="{FF2B5EF4-FFF2-40B4-BE49-F238E27FC236}">
                <a16:creationId xmlns:a16="http://schemas.microsoft.com/office/drawing/2014/main" id="{9468B122-7D89-204B-969B-446D0A12C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506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843-743C-DD4A-BACF-2238ABB8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why you are sending funds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0CE4DB-C6C7-EE4D-A5ED-EAF6AF4F9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6215" y="1565921"/>
            <a:ext cx="7799568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353658-430A-6549-BB3B-66ACB11372EA}"/>
              </a:ext>
            </a:extLst>
          </p:cNvPr>
          <p:cNvCxnSpPr>
            <a:cxnSpLocks/>
          </p:cNvCxnSpPr>
          <p:nvPr/>
        </p:nvCxnSpPr>
        <p:spPr>
          <a:xfrm>
            <a:off x="3057526" y="5104253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E122D7-C37F-364B-8523-1018BDA354B7}"/>
              </a:ext>
            </a:extLst>
          </p:cNvPr>
          <p:cNvSpPr txBox="1"/>
          <p:nvPr/>
        </p:nvSpPr>
        <p:spPr>
          <a:xfrm>
            <a:off x="1134665" y="5792492"/>
            <a:ext cx="992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Press the Change button to make the edit</a:t>
            </a:r>
          </a:p>
        </p:txBody>
      </p:sp>
      <p:pic>
        <p:nvPicPr>
          <p:cNvPr id="12" name="Audio Recording Oct 24, 2021 at 4:31:43 PM" descr="Audio Recording Oct 24, 2021 at 4:31:43 PM">
            <a:hlinkClick r:id="" action="ppaction://media"/>
            <a:extLst>
              <a:ext uri="{FF2B5EF4-FFF2-40B4-BE49-F238E27FC236}">
                <a16:creationId xmlns:a16="http://schemas.microsoft.com/office/drawing/2014/main" id="{3A895BDC-5BDB-7142-84A1-5B693553E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835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D54D-A318-8C4E-A5E5-50FC0A0E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default to </a:t>
            </a:r>
            <a:r>
              <a:rPr lang="en-US" b="1" dirty="0">
                <a:solidFill>
                  <a:srgbClr val="C00000"/>
                </a:solidFill>
              </a:rPr>
              <a:t>Sending to a Friend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6E5274B-8D22-0141-A373-BB08B054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8" y="1879730"/>
            <a:ext cx="5915025" cy="38716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0D0CF2-0EEB-3649-866E-B2AF5BC32E72}"/>
              </a:ext>
            </a:extLst>
          </p:cNvPr>
          <p:cNvCxnSpPr>
            <a:cxnSpLocks/>
          </p:cNvCxnSpPr>
          <p:nvPr/>
        </p:nvCxnSpPr>
        <p:spPr>
          <a:xfrm>
            <a:off x="3600451" y="3429000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Recording Oct 24, 2021 at 4:32:19 PM" descr="Audio Recording Oct 24, 2021 at 4:32:19 PM">
            <a:hlinkClick r:id="" action="ppaction://media"/>
            <a:extLst>
              <a:ext uri="{FF2B5EF4-FFF2-40B4-BE49-F238E27FC236}">
                <a16:creationId xmlns:a16="http://schemas.microsoft.com/office/drawing/2014/main" id="{A6B81963-0C33-BC4A-AFD7-829E38FC1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5837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3175-1FF5-674A-ACEC-ADD6B26B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the change has been made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B3E970-16B4-DE42-8733-D677FFE33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6636" y="1825625"/>
            <a:ext cx="8358728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187F0D-AF56-AE4E-B6B9-3FA9BB396B90}"/>
              </a:ext>
            </a:extLst>
          </p:cNvPr>
          <p:cNvCxnSpPr>
            <a:cxnSpLocks/>
          </p:cNvCxnSpPr>
          <p:nvPr/>
        </p:nvCxnSpPr>
        <p:spPr>
          <a:xfrm>
            <a:off x="3071814" y="5332852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Recording Oct 24, 2021 at 4:33:36 PM" descr="Audio Recording Oct 24, 2021 at 4:33:36 PM">
            <a:hlinkClick r:id="" action="ppaction://media"/>
            <a:extLst>
              <a:ext uri="{FF2B5EF4-FFF2-40B4-BE49-F238E27FC236}">
                <a16:creationId xmlns:a16="http://schemas.microsoft.com/office/drawing/2014/main" id="{7CE4116E-1D90-224E-8AC4-C5EECA94D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354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4EDF-DE9B-1B48-965E-C5FC7194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send Payment Now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397FC7-4B6F-9D49-95B8-F17DAB42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3387465"/>
            <a:ext cx="10515600" cy="12276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6B590C-93A1-4F41-A499-4BFF070C4718}"/>
              </a:ext>
            </a:extLst>
          </p:cNvPr>
          <p:cNvCxnSpPr>
            <a:cxnSpLocks/>
          </p:cNvCxnSpPr>
          <p:nvPr/>
        </p:nvCxnSpPr>
        <p:spPr>
          <a:xfrm>
            <a:off x="3128963" y="4247002"/>
            <a:ext cx="1148908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Recording Oct 24, 2021 at 4:34:19 PM" descr="Audio Recording Oct 24, 2021 at 4:34:19 PM">
            <a:hlinkClick r:id="" action="ppaction://media"/>
            <a:extLst>
              <a:ext uri="{FF2B5EF4-FFF2-40B4-BE49-F238E27FC236}">
                <a16:creationId xmlns:a16="http://schemas.microsoft.com/office/drawing/2014/main" id="{09B94D27-CCC7-2D4D-97C1-C51975676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749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157</Words>
  <Application>Microsoft Macintosh PowerPoint</Application>
  <PresentationFormat>Widescreen</PresentationFormat>
  <Paragraphs>23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Amasis MT Pro Black</vt:lpstr>
      <vt:lpstr>Arial</vt:lpstr>
      <vt:lpstr>Calibri</vt:lpstr>
      <vt:lpstr>Calibri Light</vt:lpstr>
      <vt:lpstr>Office Theme</vt:lpstr>
      <vt:lpstr>1_Office Theme</vt:lpstr>
      <vt:lpstr>Paying by PayPal</vt:lpstr>
      <vt:lpstr>Helping the PTA Avoid PayPal Fees</vt:lpstr>
      <vt:lpstr>Log on to your PayPal Account</vt:lpstr>
      <vt:lpstr>On the Send Money Screen</vt:lpstr>
      <vt:lpstr>Enter the amount of the payment </vt:lpstr>
      <vt:lpstr>Change why you are sending funds </vt:lpstr>
      <vt:lpstr>Change the default to Sending to a Friend</vt:lpstr>
      <vt:lpstr>Make sure the change has been made</vt:lpstr>
      <vt:lpstr>Press send Payment Now</vt:lpstr>
      <vt:lpstr>Thank You for your support!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PayPal</dc:title>
  <dc:creator>Denise Bucaoto</dc:creator>
  <cp:lastModifiedBy>Denise Bucaoto</cp:lastModifiedBy>
  <cp:revision>15</cp:revision>
  <dcterms:created xsi:type="dcterms:W3CDTF">2021-10-22T15:23:47Z</dcterms:created>
  <dcterms:modified xsi:type="dcterms:W3CDTF">2021-10-24T20:44:18Z</dcterms:modified>
</cp:coreProperties>
</file>